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A75"/>
    <a:srgbClr val="428A87"/>
    <a:srgbClr val="302A65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26" y="24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5" d="100"/>
          <a:sy n="115" d="100"/>
        </p:scale>
        <p:origin x="507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2C6AB-5856-403F-973C-997CD1EB666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D343F-26CF-4DBC-ADB1-980A57C02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23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268549"/>
            <a:ext cx="9144000" cy="1750965"/>
          </a:xfrm>
        </p:spPr>
        <p:txBody>
          <a:bodyPr anchor="b">
            <a:normAutofit/>
          </a:bodyPr>
          <a:lstStyle>
            <a:lvl1pPr algn="ctr">
              <a:defRPr sz="4200">
                <a:solidFill>
                  <a:srgbClr val="026A75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11159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7" y="1"/>
            <a:ext cx="12172303" cy="209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31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67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2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2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96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62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81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03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491" y="818147"/>
            <a:ext cx="11145571" cy="6196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491" y="1647316"/>
            <a:ext cx="11145571" cy="452964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F09143-5BD9-D362-7F97-86CE54235F5B}"/>
              </a:ext>
            </a:extLst>
          </p:cNvPr>
          <p:cNvSpPr txBox="1"/>
          <p:nvPr userDrawn="1"/>
        </p:nvSpPr>
        <p:spPr>
          <a:xfrm>
            <a:off x="136596" y="6475157"/>
            <a:ext cx="17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DD5A9E2-ADE2-4A2D-AAC2-25F860DD2D33}" type="datetime4">
              <a:rPr lang="ru-RU" sz="1600" b="1" smtClean="0">
                <a:solidFill>
                  <a:srgbClr val="428A87"/>
                </a:solidFill>
              </a:rPr>
              <a:t>28 апреля 2026 г.</a:t>
            </a:fld>
            <a:endParaRPr lang="ru-RU" sz="1600" b="1" dirty="0">
              <a:solidFill>
                <a:srgbClr val="428A87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044D48-0693-3783-0942-F8223163EEC4}"/>
              </a:ext>
            </a:extLst>
          </p:cNvPr>
          <p:cNvSpPr txBox="1"/>
          <p:nvPr userDrawn="1"/>
        </p:nvSpPr>
        <p:spPr>
          <a:xfrm>
            <a:off x="11510682" y="6433232"/>
            <a:ext cx="681318" cy="422405"/>
          </a:xfrm>
          <a:prstGeom prst="rect">
            <a:avLst/>
          </a:prstGeom>
          <a:solidFill>
            <a:srgbClr val="428A87"/>
          </a:solidFill>
        </p:spPr>
        <p:txBody>
          <a:bodyPr wrap="square" lIns="0" tIns="72000" rIns="0" bIns="72000" rtlCol="0">
            <a:spAutoFit/>
          </a:bodyPr>
          <a:lstStyle/>
          <a:p>
            <a:pPr algn="ctr"/>
            <a:fld id="{6784CEAA-0698-4ECE-AF7B-E983E310E9BE}" type="slidenum">
              <a:rPr lang="ru-RU" sz="1800" b="1" smtClean="0">
                <a:solidFill>
                  <a:schemeClr val="bg1"/>
                </a:solidFill>
              </a:rPr>
              <a:pPr algn="ctr"/>
              <a:t>‹#›</a:t>
            </a:fld>
            <a:endParaRPr lang="ru-RU" sz="18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69F752-3A50-2D10-AB19-9D5E708C0AA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18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8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26A7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pos="73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82359"/>
            <a:ext cx="9144000" cy="1750965"/>
          </a:xfrm>
        </p:spPr>
        <p:txBody>
          <a:bodyPr/>
          <a:lstStyle/>
          <a:p>
            <a:r>
              <a:rPr lang="ru-RU" dirty="0"/>
              <a:t>Название доклада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13686"/>
            <a:ext cx="9144000" cy="1655762"/>
          </a:xfrm>
        </p:spPr>
        <p:txBody>
          <a:bodyPr/>
          <a:lstStyle/>
          <a:p>
            <a:r>
              <a:rPr lang="ru-RU" dirty="0"/>
              <a:t>А. А. Аавтор</a:t>
            </a:r>
            <a:r>
              <a:rPr lang="ru-RU" baseline="30000" dirty="0"/>
              <a:t>1</a:t>
            </a:r>
            <a:r>
              <a:rPr lang="ru-RU" dirty="0"/>
              <a:t>, </a:t>
            </a:r>
            <a:r>
              <a:rPr lang="ru-RU" b="1" dirty="0"/>
              <a:t>Б. Б. Бавтор</a:t>
            </a:r>
            <a:r>
              <a:rPr lang="ru-RU" b="1" baseline="30000" dirty="0"/>
              <a:t>1,2</a:t>
            </a:r>
            <a:r>
              <a:rPr lang="ru-RU" dirty="0"/>
              <a:t>, В. В. Вавтор</a:t>
            </a:r>
            <a:r>
              <a:rPr lang="ru-RU" baseline="30000" dirty="0"/>
              <a:t>1</a:t>
            </a:r>
          </a:p>
          <a:p>
            <a:r>
              <a:rPr lang="ru-RU" baseline="30000" dirty="0"/>
              <a:t>1</a:t>
            </a:r>
            <a:r>
              <a:rPr lang="ru-RU" dirty="0"/>
              <a:t>Аффиллиация 1</a:t>
            </a:r>
          </a:p>
          <a:p>
            <a:r>
              <a:rPr lang="ru-RU" baseline="30000" dirty="0"/>
              <a:t>2</a:t>
            </a:r>
            <a:r>
              <a:rPr lang="ru-RU" dirty="0"/>
              <a:t>Аффилиация 2</a:t>
            </a:r>
          </a:p>
        </p:txBody>
      </p:sp>
    </p:spTree>
    <p:extLst>
      <p:ext uri="{BB962C8B-B14F-4D97-AF65-F5344CB8AC3E}">
        <p14:creationId xmlns:p14="http://schemas.microsoft.com/office/powerpoint/2010/main" val="185271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8571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23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Тема Office</vt:lpstr>
      <vt:lpstr>Название доклада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Мазалева Наталья Владиславовна</dc:creator>
  <cp:lastModifiedBy>CAAlab user</cp:lastModifiedBy>
  <cp:revision>17</cp:revision>
  <dcterms:created xsi:type="dcterms:W3CDTF">2021-09-10T16:20:36Z</dcterms:created>
  <dcterms:modified xsi:type="dcterms:W3CDTF">2026-04-28T11:31:31Z</dcterms:modified>
</cp:coreProperties>
</file>