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6A75"/>
    <a:srgbClr val="428A87"/>
    <a:srgbClr val="302A65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 varScale="1">
        <p:scale>
          <a:sx n="136" d="100"/>
          <a:sy n="136" d="100"/>
        </p:scale>
        <p:origin x="138" y="4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5" d="100"/>
          <a:sy n="115" d="100"/>
        </p:scale>
        <p:origin x="5070" y="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2C6AB-5856-403F-973C-997CD1EB666D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5D343F-26CF-4DBC-ADB1-980A57C028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23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268549"/>
            <a:ext cx="9144000" cy="1750965"/>
          </a:xfrm>
        </p:spPr>
        <p:txBody>
          <a:bodyPr anchor="b">
            <a:normAutofit/>
          </a:bodyPr>
          <a:lstStyle>
            <a:lvl1pPr algn="ctr">
              <a:defRPr sz="4200">
                <a:solidFill>
                  <a:srgbClr val="026A75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11159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871" y="1"/>
            <a:ext cx="12204000" cy="2092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315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678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21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22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964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622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481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30491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B612C7-C93F-49C7-92E5-CC8FCBF339FF}" type="datetimeFigureOut">
              <a:rPr lang="ru-RU" smtClean="0"/>
              <a:t>30.08.2024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1676062" y="6356350"/>
            <a:ext cx="515937" cy="501650"/>
          </a:xfrm>
          <a:prstGeom prst="rect">
            <a:avLst/>
          </a:prstGeom>
        </p:spPr>
        <p:txBody>
          <a:bodyPr/>
          <a:lstStyle/>
          <a:p>
            <a:fld id="{16219377-2478-4025-8141-48B05AD592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0330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491" y="818147"/>
            <a:ext cx="11145571" cy="6196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491" y="1647316"/>
            <a:ext cx="11145571" cy="452964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091"/>
            <a:ext cx="12204000" cy="66758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7F09143-5BD9-D362-7F97-86CE54235F5B}"/>
              </a:ext>
            </a:extLst>
          </p:cNvPr>
          <p:cNvSpPr txBox="1"/>
          <p:nvPr userDrawn="1"/>
        </p:nvSpPr>
        <p:spPr>
          <a:xfrm>
            <a:off x="136596" y="6475157"/>
            <a:ext cx="17054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2DD5A9E2-ADE2-4A2D-AAC2-25F860DD2D33}" type="datetime4">
              <a:rPr lang="ru-RU" sz="1600" b="1" smtClean="0">
                <a:solidFill>
                  <a:srgbClr val="428A87"/>
                </a:solidFill>
              </a:rPr>
              <a:t>30 августа 2024 г.</a:t>
            </a:fld>
            <a:endParaRPr lang="ru-RU" sz="1600" b="1" dirty="0">
              <a:solidFill>
                <a:srgbClr val="428A87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E044D48-0693-3783-0942-F8223163EEC4}"/>
              </a:ext>
            </a:extLst>
          </p:cNvPr>
          <p:cNvSpPr txBox="1"/>
          <p:nvPr userDrawn="1"/>
        </p:nvSpPr>
        <p:spPr>
          <a:xfrm>
            <a:off x="11510682" y="6433232"/>
            <a:ext cx="681318" cy="422405"/>
          </a:xfrm>
          <a:prstGeom prst="rect">
            <a:avLst/>
          </a:prstGeom>
          <a:solidFill>
            <a:srgbClr val="428A87"/>
          </a:solidFill>
        </p:spPr>
        <p:txBody>
          <a:bodyPr wrap="square" lIns="0" tIns="72000" rIns="0" bIns="72000" rtlCol="0">
            <a:spAutoFit/>
          </a:bodyPr>
          <a:lstStyle/>
          <a:p>
            <a:pPr algn="ctr"/>
            <a:fld id="{6784CEAA-0698-4ECE-AF7B-E983E310E9BE}" type="slidenum">
              <a:rPr lang="ru-RU" sz="1800" b="1" smtClean="0">
                <a:solidFill>
                  <a:schemeClr val="bg1"/>
                </a:solidFill>
              </a:rPr>
              <a:pPr algn="ctr"/>
              <a:t>‹#›</a:t>
            </a:fld>
            <a:endParaRPr lang="ru-RU" sz="1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8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rgbClr val="026A75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25" userDrawn="1">
          <p15:clr>
            <a:srgbClr val="F26B43"/>
          </p15:clr>
        </p15:guide>
        <p15:guide id="4" pos="735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382359"/>
            <a:ext cx="9144000" cy="1750965"/>
          </a:xfrm>
        </p:spPr>
        <p:txBody>
          <a:bodyPr/>
          <a:lstStyle/>
          <a:p>
            <a:r>
              <a:rPr lang="ru-RU" dirty="0"/>
              <a:t>Название доклада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313686"/>
            <a:ext cx="9144000" cy="1655762"/>
          </a:xfrm>
        </p:spPr>
        <p:txBody>
          <a:bodyPr/>
          <a:lstStyle/>
          <a:p>
            <a:r>
              <a:rPr lang="ru-RU" dirty="0"/>
              <a:t>А. А. Аавтор</a:t>
            </a:r>
            <a:r>
              <a:rPr lang="ru-RU" baseline="30000" dirty="0"/>
              <a:t>1</a:t>
            </a:r>
            <a:r>
              <a:rPr lang="ru-RU" dirty="0"/>
              <a:t>, </a:t>
            </a:r>
            <a:r>
              <a:rPr lang="ru-RU" b="1" dirty="0"/>
              <a:t>Б. Б. Бавтор</a:t>
            </a:r>
            <a:r>
              <a:rPr lang="ru-RU" b="1" baseline="30000" dirty="0"/>
              <a:t>1,2</a:t>
            </a:r>
            <a:r>
              <a:rPr lang="ru-RU" dirty="0"/>
              <a:t>, В. В. Вавтор</a:t>
            </a:r>
            <a:r>
              <a:rPr lang="ru-RU" baseline="30000" dirty="0"/>
              <a:t>1</a:t>
            </a:r>
          </a:p>
          <a:p>
            <a:r>
              <a:rPr lang="ru-RU" baseline="30000" dirty="0"/>
              <a:t>1</a:t>
            </a:r>
            <a:r>
              <a:rPr lang="ru-RU" dirty="0"/>
              <a:t>Аффиллиация 1</a:t>
            </a:r>
          </a:p>
          <a:p>
            <a:r>
              <a:rPr lang="ru-RU" baseline="30000" dirty="0"/>
              <a:t>2</a:t>
            </a:r>
            <a:r>
              <a:rPr lang="ru-RU" dirty="0"/>
              <a:t>Аффилиация 2</a:t>
            </a:r>
          </a:p>
        </p:txBody>
      </p:sp>
    </p:spTree>
    <p:extLst>
      <p:ext uri="{BB962C8B-B14F-4D97-AF65-F5344CB8AC3E}">
        <p14:creationId xmlns:p14="http://schemas.microsoft.com/office/powerpoint/2010/main" val="1852719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085713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23</Words>
  <Application>Microsoft Office PowerPoint</Application>
  <PresentationFormat>Широкоэкранный</PresentationFormat>
  <Paragraphs>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Тема Office</vt:lpstr>
      <vt:lpstr>Название доклада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Мазалева Наталья Владиславовна</dc:creator>
  <cp:lastModifiedBy>Alexey Duben</cp:lastModifiedBy>
  <cp:revision>15</cp:revision>
  <dcterms:created xsi:type="dcterms:W3CDTF">2021-09-10T16:20:36Z</dcterms:created>
  <dcterms:modified xsi:type="dcterms:W3CDTF">2024-08-30T14:16:28Z</dcterms:modified>
</cp:coreProperties>
</file>