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A65"/>
    <a:srgbClr val="003399"/>
    <a:srgbClr val="026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68549"/>
            <a:ext cx="9144000" cy="1750965"/>
          </a:xfrm>
        </p:spPr>
        <p:txBody>
          <a:bodyPr anchor="b"/>
          <a:lstStyle>
            <a:lvl1pPr algn="ctr">
              <a:defRPr sz="6000">
                <a:solidFill>
                  <a:srgbClr val="302A6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1159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192001" cy="208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2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6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2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1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612C7-C93F-49C7-92E5-CC8FCBF339F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</p:spPr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03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491" y="818147"/>
            <a:ext cx="11145571" cy="61962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491" y="1647316"/>
            <a:ext cx="11145571" cy="45296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312"/>
            <a:ext cx="12192000" cy="7022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F09143-5BD9-D362-7F97-86CE54235F5B}"/>
              </a:ext>
            </a:extLst>
          </p:cNvPr>
          <p:cNvSpPr txBox="1"/>
          <p:nvPr userDrawn="1"/>
        </p:nvSpPr>
        <p:spPr>
          <a:xfrm>
            <a:off x="530491" y="6386505"/>
            <a:ext cx="1571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DD5A9E2-ADE2-4A2D-AAC2-25F860DD2D33}" type="datetime4">
              <a:rPr lang="ru-RU" sz="1400" b="1" smtClean="0">
                <a:solidFill>
                  <a:srgbClr val="302A65"/>
                </a:solidFill>
              </a:rPr>
              <a:t>7 сентября 2022 г.</a:t>
            </a:fld>
            <a:endParaRPr lang="ru-RU" sz="1400" b="1" dirty="0">
              <a:solidFill>
                <a:srgbClr val="302A65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044D48-0693-3783-0942-F8223163EEC4}"/>
              </a:ext>
            </a:extLst>
          </p:cNvPr>
          <p:cNvSpPr txBox="1"/>
          <p:nvPr userDrawn="1"/>
        </p:nvSpPr>
        <p:spPr>
          <a:xfrm>
            <a:off x="11510682" y="6426846"/>
            <a:ext cx="681318" cy="433553"/>
          </a:xfrm>
          <a:prstGeom prst="rect">
            <a:avLst/>
          </a:prstGeom>
          <a:solidFill>
            <a:srgbClr val="302A65"/>
          </a:solidFill>
        </p:spPr>
        <p:txBody>
          <a:bodyPr wrap="square" lIns="0" tIns="108000" rIns="0" bIns="108000" rtlCol="0">
            <a:spAutoFit/>
          </a:bodyPr>
          <a:lstStyle/>
          <a:p>
            <a:pPr algn="ctr"/>
            <a:fld id="{6784CEAA-0698-4ECE-AF7B-E983E310E9BE}" type="slidenum">
              <a:rPr lang="ru-RU" sz="1400" b="1" smtClean="0">
                <a:solidFill>
                  <a:schemeClr val="bg1"/>
                </a:solidFill>
              </a:rPr>
              <a:pPr algn="ctr"/>
              <a:t>‹#›</a:t>
            </a:fld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302A6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07571"/>
            <a:ext cx="9144000" cy="17509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50612"/>
            <a:ext cx="9144000" cy="16557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71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857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Мазалева Наталья Владиславовна</dc:creator>
  <cp:lastModifiedBy>Alexey Duben</cp:lastModifiedBy>
  <cp:revision>11</cp:revision>
  <dcterms:created xsi:type="dcterms:W3CDTF">2021-09-10T16:20:36Z</dcterms:created>
  <dcterms:modified xsi:type="dcterms:W3CDTF">2022-09-07T11:59:11Z</dcterms:modified>
</cp:coreProperties>
</file>