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59" d="100"/>
          <a:sy n="159" d="100"/>
        </p:scale>
        <p:origin x="15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68549"/>
            <a:ext cx="9144000" cy="175096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1159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154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1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21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6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2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1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2C7-C93F-49C7-92E5-CC8FCBF339FF}" type="datetimeFigureOut">
              <a:rPr lang="ru-RU" smtClean="0"/>
              <a:t>10.09.2021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9377-2478-4025-8141-48B05AD59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03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491" y="818147"/>
            <a:ext cx="11145571" cy="61962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491" y="1647316"/>
            <a:ext cx="11145571" cy="45296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0491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rgbClr val="026A75"/>
                </a:solidFill>
              </a:defRPr>
            </a:lvl1pPr>
          </a:lstStyle>
          <a:p>
            <a:fld id="{A6B612C7-C93F-49C7-92E5-CC8FCBF339FF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026A75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76062" y="6356350"/>
            <a:ext cx="515937" cy="501650"/>
          </a:xfrm>
          <a:prstGeom prst="rect">
            <a:avLst/>
          </a:prstGeom>
          <a:solidFill>
            <a:srgbClr val="026A75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6219377-2478-4025-8141-48B05AD592B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26A7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71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57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Мазалева Наталья Владиславовна</dc:creator>
  <cp:lastModifiedBy>Мазалева Наталья Владиславовна</cp:lastModifiedBy>
  <cp:revision>4</cp:revision>
  <dcterms:created xsi:type="dcterms:W3CDTF">2021-09-10T16:20:36Z</dcterms:created>
  <dcterms:modified xsi:type="dcterms:W3CDTF">2021-09-10T16:26:41Z</dcterms:modified>
</cp:coreProperties>
</file>