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26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79764-A120-4ED7-ABD4-E3973798E18F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C1D31-E0F9-4D4C-9820-8F2266AB0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C1D31-E0F9-4D4C-9820-8F2266AB02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14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17466"/>
            <a:ext cx="9144000" cy="17509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6050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548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760" y="1843345"/>
            <a:ext cx="936000" cy="682045"/>
          </a:xfrm>
          <a:prstGeom prst="rect">
            <a:avLst/>
          </a:prstGeom>
        </p:spPr>
      </p:pic>
      <p:grpSp>
        <p:nvGrpSpPr>
          <p:cNvPr id="6" name="Группа 5"/>
          <p:cNvGrpSpPr>
            <a:grpSpLocks noChangeAspect="1"/>
          </p:cNvGrpSpPr>
          <p:nvPr userDrawn="1"/>
        </p:nvGrpSpPr>
        <p:grpSpPr>
          <a:xfrm>
            <a:off x="233795" y="1675914"/>
            <a:ext cx="972000" cy="1157963"/>
            <a:chOff x="424627" y="279858"/>
            <a:chExt cx="1160782" cy="1382861"/>
          </a:xfrm>
        </p:grpSpPr>
        <p:pic>
          <p:nvPicPr>
            <p:cNvPr id="8" name="Рисунок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36" y="279858"/>
              <a:ext cx="1037964" cy="108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424627" y="1416498"/>
              <a:ext cx="116078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800" dirty="0" err="1" smtClean="0"/>
                <a:t>МИНОБРНАУКИ</a:t>
              </a:r>
              <a:r>
                <a:rPr lang="ru-RU" sz="800" dirty="0" smtClean="0"/>
                <a:t/>
              </a:r>
              <a:br>
                <a:rPr lang="ru-RU" sz="800" dirty="0" smtClean="0"/>
              </a:br>
              <a:r>
                <a:rPr lang="ru-RU" sz="800" dirty="0" smtClean="0"/>
                <a:t>РОССИИ</a:t>
              </a:r>
              <a:endParaRPr lang="ru-RU" sz="800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63" y="1653881"/>
            <a:ext cx="1224000" cy="871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953" y="1988123"/>
            <a:ext cx="1244208" cy="48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1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2CEC-4CDE-4721-83EC-91B2D0026C11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67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A707-BB49-4274-8194-524AC93300F2}" type="datetime1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1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8D82D-69ED-440A-AAB4-7C1BE5CC5156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2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235C-7ACC-435E-9C1D-1A94E6FC485C}" type="datetime1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6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6DAE-F723-4DF4-8B12-695480951EA9}" type="datetime1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2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23AA-60D3-4E9A-90F1-D271DFE8FD40}" type="datetime1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1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36B21-F47F-4298-9FF6-F3D815A7C8F4}" type="datetime1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03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4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91" y="818147"/>
            <a:ext cx="11145571" cy="6196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491" y="1647316"/>
            <a:ext cx="11145571" cy="45296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0491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fld id="{56B54762-150B-475D-ACC9-050D2211F156}" type="datetime1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rgbClr val="000099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76062" y="6356350"/>
            <a:ext cx="515937" cy="501650"/>
          </a:xfrm>
          <a:prstGeom prst="rect">
            <a:avLst/>
          </a:prstGeom>
          <a:solidFill>
            <a:srgbClr val="000099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6219377-2478-4025-8141-48B05AD592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4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85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15938" y="2363621"/>
            <a:ext cx="11145837" cy="62071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5938" y="5629896"/>
            <a:ext cx="1116012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Доклад подготовлен в рамках реализации Программы создания и развития научного центра мирового уровня «Сверхзвук» на</a:t>
            </a:r>
            <a:r>
              <a:rPr lang="en-US" sz="1600" dirty="0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2020—2025 годы при финансовой поддержке </a:t>
            </a:r>
            <a:r>
              <a:rPr lang="ru-RU" sz="1600" dirty="0" err="1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Минобрнауки</a:t>
            </a:r>
            <a:r>
              <a:rPr lang="ru-RU" sz="1600" dirty="0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России (Соглашение от 8 декабря 2020 г. № 075‑11‑2020‑023).</a:t>
            </a:r>
            <a:r>
              <a:rPr lang="en-US" sz="1600" dirty="0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9377-2478-4025-8141-48B05AD592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65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Широкоэкранный</PresentationFormat>
  <Paragraphs>5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Мазалева Наталья Владиславовна</dc:creator>
  <cp:lastModifiedBy>Пользователь Windows</cp:lastModifiedBy>
  <cp:revision>11</cp:revision>
  <dcterms:created xsi:type="dcterms:W3CDTF">2021-09-10T16:20:36Z</dcterms:created>
  <dcterms:modified xsi:type="dcterms:W3CDTF">2021-09-13T15:33:13Z</dcterms:modified>
</cp:coreProperties>
</file>