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26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20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68549"/>
            <a:ext cx="9144000" cy="17509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115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15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2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6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1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03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491" y="818147"/>
            <a:ext cx="11145571" cy="61962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491" y="1647316"/>
            <a:ext cx="11145571" cy="45296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3399"/>
                </a:solidFill>
              </a:defRPr>
            </a:lvl1pPr>
          </a:lstStyle>
          <a:p>
            <a:fld id="{A6B612C7-C93F-49C7-92E5-CC8FCBF339FF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003399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  <a:solidFill>
            <a:srgbClr val="003399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6219377-2478-4025-8141-48B05AD592B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17189"/>
            <a:ext cx="9144000" cy="175096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60230"/>
            <a:ext cx="9144000" cy="165576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6" y="1663904"/>
            <a:ext cx="1002135" cy="7135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70" y="1895708"/>
            <a:ext cx="1232183" cy="48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57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Мазалева Наталья Владиславовна</dc:creator>
  <cp:lastModifiedBy>Пользователь Windows</cp:lastModifiedBy>
  <cp:revision>7</cp:revision>
  <dcterms:created xsi:type="dcterms:W3CDTF">2021-09-10T16:20:36Z</dcterms:created>
  <dcterms:modified xsi:type="dcterms:W3CDTF">2021-09-13T15:34:44Z</dcterms:modified>
</cp:coreProperties>
</file>